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7C7AB5-3212-F984-C949-30D1326A98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D2B7C2-9F0E-72B7-64E1-D0170991BD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6BAD7A-8996-E0A5-FC4A-5E39439184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9C363-69D5-4E69-83AF-03F934A2BADA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709DD6-ABB5-654E-17CE-99B0734743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79D585-8468-CE03-67F6-C3A716557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0D6D-0794-4302-9D71-1384B1F450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124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B81A0-B3B2-19C5-9D54-5185C057EB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F7D64F-3A32-24F4-E438-19D848C31A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076FE0-4D77-B49C-82F5-F2A403BF6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9C363-69D5-4E69-83AF-03F934A2BADA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10C710-E336-4C10-B700-2DBA59A2E0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A93E71-92D6-B826-20DB-FC4087669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0D6D-0794-4302-9D71-1384B1F450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164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DFA2C8-79B4-B5F9-3DEB-E9A36CDCA3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3107DD-3099-A746-9922-2E46AC4E23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1DADE1-BB84-86FD-59F4-1163D68115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9C363-69D5-4E69-83AF-03F934A2BADA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42E97B-AF04-3958-4387-EB690FCEF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60F059-495C-EE0E-6064-7DFFBC2DB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0D6D-0794-4302-9D71-1384B1F450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90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CFEB8-6935-F953-FC48-6B60EDC77A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713832-A4B0-5DB5-5494-7A4A2838CD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20982E-3882-F932-3B45-97C6111E1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9C363-69D5-4E69-83AF-03F934A2BADA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471CBB-3129-9452-7E62-A3B25C043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D21171-BDAF-D313-474B-28778A7700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0D6D-0794-4302-9D71-1384B1F450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778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6AEA1B-469B-477A-A54E-7338A79894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5FD963-86A4-A7CC-0DF4-169D3CF778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DBCF6D-DD59-9DC6-9B3D-3C2AF322B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9C363-69D5-4E69-83AF-03F934A2BADA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BB2C1A-E1BB-0201-7B71-D268D92C3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99C1EE-C9D1-36A7-E445-3B44EE844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0D6D-0794-4302-9D71-1384B1F450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601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B5E3F4-864E-7619-1F9B-3043DC9A6F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F82920-D186-BC0A-7757-F0BC9A9596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A0C6E1-9040-5D43-6B5D-85CB1D2EDF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2FE375-12AC-6ABE-D6DF-F90CC0524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9C363-69D5-4E69-83AF-03F934A2BADA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D9D9F9-EC35-598A-120B-ECF2EFCD1B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32166F-9D25-158C-3B48-0A85FC101C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0D6D-0794-4302-9D71-1384B1F450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202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6BEEF4-7DA1-53C2-D77B-BC66BB55A8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692AE1-C8F4-D4A0-6D09-56B704E4C5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C920CF-BE8D-E554-493F-0F4A99491A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8F9EC6-F564-BE2B-B70E-A99874DF86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6783418-BA3C-E2B0-61A8-90AD769B20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50B22DB-8D5D-15F8-DA8E-B823C8B707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9C363-69D5-4E69-83AF-03F934A2BADA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36AE031-BB75-D68A-4761-4B159D6E24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991E2E4-F502-DDFB-6B33-4FCAF6C5E5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0D6D-0794-4302-9D71-1384B1F450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86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38AF8D-387E-AE34-4868-3D86169999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A9BAF3F-CC68-F3AA-E82A-D90480BA60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9C363-69D5-4E69-83AF-03F934A2BADA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FC5E4D-5B16-6B26-EA17-BE23E53866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83342D-46B3-D4C1-42F6-B75E44E665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0D6D-0794-4302-9D71-1384B1F450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280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0303CE9-AF29-E0FB-415E-E5C6FAFF55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9C363-69D5-4E69-83AF-03F934A2BADA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B5E3596-503B-84C3-DB82-CB4B4BBD87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30BF7E-FB35-C9D6-07ED-19B0F90736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0D6D-0794-4302-9D71-1384B1F450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907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A8B345-E0D7-264C-18D5-783DAE33F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0EDF67-8C5A-EEF5-3A18-4A1E7A7D72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7FFC58-9AE0-60D7-9DC0-6C6CBB812A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E5593C-9109-B6F5-919D-155B69809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9C363-69D5-4E69-83AF-03F934A2BADA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4C55B1-ECE5-50C9-1C70-01A4805886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364275-D81C-EC4C-663D-46C728BDEE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0D6D-0794-4302-9D71-1384B1F450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770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934066-FF2B-4BBD-7CB8-63EECD256B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4878D47-ED97-0F73-1AE8-0413DFA465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7040BB-E4A1-C67A-0B1C-36C533C3F1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12BE6C-9D25-1DF6-FD97-2C5A584898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9C363-69D5-4E69-83AF-03F934A2BADA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0F8837-BD09-FCE8-209D-5011F4F2A5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FC0A6F-9959-FA94-D57F-7965A6717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0D6D-0794-4302-9D71-1384B1F450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433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CA8CB5C-5F46-3E70-64C2-626C893F9B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15D5E7-BBEB-D482-5996-AAADF19E47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0891A9-B2B3-AE06-BC58-30DF40782A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FC9C363-69D5-4E69-83AF-03F934A2BADA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660A9E-D241-9CFB-8AF8-52761D6C97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E47359-21D0-FD05-56EC-980FB436F6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C7D0D6D-0794-4302-9D71-1384B1F450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25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pstatescapa.org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84B1361E-4E22-A5F4-7A4E-EC113F336EBC}"/>
              </a:ext>
            </a:extLst>
          </p:cNvPr>
          <p:cNvSpPr/>
          <p:nvPr/>
        </p:nvSpPr>
        <p:spPr>
          <a:xfrm>
            <a:off x="8458200" y="4870720"/>
            <a:ext cx="3346704" cy="1831831"/>
          </a:xfrm>
          <a:prstGeom prst="roundRect">
            <a:avLst/>
          </a:prstGeom>
          <a:solidFill>
            <a:schemeClr val="bg2">
              <a:lumMod val="2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C52FB3D-53F7-4908-6B6D-0580E8CBF3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4154" y="254047"/>
            <a:ext cx="10605580" cy="1637411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Amasis MT Pro Black" panose="02040A04050005020304" pitchFamily="18" charset="0"/>
              </a:rPr>
              <a:t>Upstate SC Payroll Association </a:t>
            </a:r>
            <a:br>
              <a:rPr lang="en-US" sz="3200" dirty="0">
                <a:solidFill>
                  <a:schemeClr val="accent5">
                    <a:lumMod val="75000"/>
                  </a:schemeClr>
                </a:solidFill>
                <a:latin typeface="Amasis MT Pro Black" panose="02040A04050005020304" pitchFamily="18" charset="0"/>
              </a:rPr>
            </a:b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Amasis MT Pro Black" panose="02040A04050005020304" pitchFamily="18" charset="0"/>
              </a:rPr>
              <a:t>Learn &amp; Earn</a:t>
            </a:r>
            <a:b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Amasis MT Pro Black" panose="02040A04050005020304" pitchFamily="18" charset="0"/>
              </a:rPr>
            </a:b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Amasis MT Pro Black" panose="02040A04050005020304" pitchFamily="18" charset="0"/>
              </a:rPr>
              <a:t>Sponsorships Levels</a:t>
            </a:r>
          </a:p>
        </p:txBody>
      </p:sp>
      <p:pic>
        <p:nvPicPr>
          <p:cNvPr id="1026" name="Picture 2" descr="Sponsor – Greater Nashville Chinese Association">
            <a:extLst>
              <a:ext uri="{FF2B5EF4-FFF2-40B4-BE49-F238E27FC236}">
                <a16:creationId xmlns:a16="http://schemas.microsoft.com/office/drawing/2014/main" id="{716F804E-F583-3023-2FA0-635ACEA9B3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1556" y="1743678"/>
            <a:ext cx="6741287" cy="16853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A041790B-7BF6-2DC7-3042-80636910B0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801556" y="3614577"/>
            <a:ext cx="1537652" cy="266128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400" b="1" dirty="0"/>
              <a:t>Platinum $1700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en-US" sz="1400" dirty="0"/>
              <a:t>Includes all packages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en-US" sz="1400" b="1" dirty="0"/>
              <a:t>+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en-US" sz="1400" dirty="0"/>
              <a:t>Your logo featured on our website for one year.</a:t>
            </a:r>
          </a:p>
        </p:txBody>
      </p:sp>
      <p:sp>
        <p:nvSpPr>
          <p:cNvPr id="17" name="Content Placeholder 11">
            <a:extLst>
              <a:ext uri="{FF2B5EF4-FFF2-40B4-BE49-F238E27FC236}">
                <a16:creationId xmlns:a16="http://schemas.microsoft.com/office/drawing/2014/main" id="{A8AEE73C-DA49-FA83-FE6F-B423418F579C}"/>
              </a:ext>
            </a:extLst>
          </p:cNvPr>
          <p:cNvSpPr txBox="1">
            <a:spLocks/>
          </p:cNvSpPr>
          <p:nvPr/>
        </p:nvSpPr>
        <p:spPr>
          <a:xfrm>
            <a:off x="4339208" y="3614577"/>
            <a:ext cx="1537652" cy="266128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400" b="1" dirty="0"/>
              <a:t>Gold $1200</a:t>
            </a:r>
          </a:p>
          <a:p>
            <a:pPr marL="0" indent="0" algn="ctr"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en-US" sz="1400" dirty="0"/>
              <a:t>Includes Silver &amp; Gold packages</a:t>
            </a:r>
          </a:p>
          <a:p>
            <a:pPr marL="0" indent="0" algn="ctr"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en-US" sz="1400" b="1" dirty="0"/>
              <a:t>+</a:t>
            </a:r>
          </a:p>
          <a:p>
            <a:pPr marL="0" indent="0" algn="ctr"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en-US" sz="1400" dirty="0"/>
              <a:t>Your provided banner featured at our event</a:t>
            </a:r>
          </a:p>
          <a:p>
            <a:pPr marL="0" indent="0" algn="ctr"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en-US" sz="1400" b="1" dirty="0"/>
              <a:t>&amp;</a:t>
            </a:r>
          </a:p>
          <a:p>
            <a:pPr marL="0" indent="0" algn="ctr"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en-US" sz="1400" dirty="0"/>
              <a:t>One free registration to event</a:t>
            </a:r>
          </a:p>
        </p:txBody>
      </p:sp>
      <p:sp>
        <p:nvSpPr>
          <p:cNvPr id="18" name="Content Placeholder 11">
            <a:extLst>
              <a:ext uri="{FF2B5EF4-FFF2-40B4-BE49-F238E27FC236}">
                <a16:creationId xmlns:a16="http://schemas.microsoft.com/office/drawing/2014/main" id="{FF39CEA8-633A-6B86-A0E4-03EDA80C29C0}"/>
              </a:ext>
            </a:extLst>
          </p:cNvPr>
          <p:cNvSpPr txBox="1">
            <a:spLocks/>
          </p:cNvSpPr>
          <p:nvPr/>
        </p:nvSpPr>
        <p:spPr>
          <a:xfrm>
            <a:off x="6172199" y="3614577"/>
            <a:ext cx="1537652" cy="266128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400" b="1" dirty="0"/>
              <a:t>Silver $700</a:t>
            </a:r>
          </a:p>
          <a:p>
            <a:pPr marL="0" indent="0" algn="ctr"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en-US" sz="1400" dirty="0"/>
              <a:t>Includes Gold package</a:t>
            </a:r>
          </a:p>
          <a:p>
            <a:pPr marL="0" indent="0" algn="ctr"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en-US" sz="1400" b="1" dirty="0"/>
              <a:t>+</a:t>
            </a:r>
          </a:p>
          <a:p>
            <a:pPr marL="0" indent="0" algn="ctr"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en-US" sz="1400" dirty="0"/>
              <a:t>Your company featured in our social media post</a:t>
            </a:r>
          </a:p>
          <a:p>
            <a:pPr marL="0" indent="0" algn="ctr"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en-US" sz="1400" b="1" dirty="0"/>
              <a:t>&amp;</a:t>
            </a:r>
          </a:p>
          <a:p>
            <a:pPr marL="0" indent="0" algn="ctr"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en-US" sz="1400" dirty="0"/>
              <a:t>One free annual membership to chapter</a:t>
            </a:r>
          </a:p>
        </p:txBody>
      </p:sp>
      <p:sp>
        <p:nvSpPr>
          <p:cNvPr id="19" name="Content Placeholder 11">
            <a:extLst>
              <a:ext uri="{FF2B5EF4-FFF2-40B4-BE49-F238E27FC236}">
                <a16:creationId xmlns:a16="http://schemas.microsoft.com/office/drawing/2014/main" id="{42443238-566C-BFE5-C7B4-C6A88D1BE484}"/>
              </a:ext>
            </a:extLst>
          </p:cNvPr>
          <p:cNvSpPr txBox="1">
            <a:spLocks/>
          </p:cNvSpPr>
          <p:nvPr/>
        </p:nvSpPr>
        <p:spPr>
          <a:xfrm>
            <a:off x="8005190" y="3587988"/>
            <a:ext cx="1537652" cy="26612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400" b="1" dirty="0"/>
              <a:t>Bronze $350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400" dirty="0"/>
              <a:t>Your company featured in our marketing material for event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23F26A33-DFA9-6CDB-796C-461030C94F54}"/>
              </a:ext>
            </a:extLst>
          </p:cNvPr>
          <p:cNvSpPr/>
          <p:nvPr/>
        </p:nvSpPr>
        <p:spPr>
          <a:xfrm>
            <a:off x="8613188" y="5006832"/>
            <a:ext cx="3007400" cy="154412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Content Placeholder 11">
            <a:extLst>
              <a:ext uri="{FF2B5EF4-FFF2-40B4-BE49-F238E27FC236}">
                <a16:creationId xmlns:a16="http://schemas.microsoft.com/office/drawing/2014/main" id="{740ED667-49BB-C563-BC37-B56A1E3C14AC}"/>
              </a:ext>
            </a:extLst>
          </p:cNvPr>
          <p:cNvSpPr txBox="1">
            <a:spLocks/>
          </p:cNvSpPr>
          <p:nvPr/>
        </p:nvSpPr>
        <p:spPr>
          <a:xfrm>
            <a:off x="7906489" y="5071955"/>
            <a:ext cx="4515577" cy="154412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400" b="1" dirty="0"/>
              <a:t>Sign up on our website: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400" b="1" dirty="0">
                <a:hlinkClick r:id="rId3"/>
              </a:rPr>
              <a:t>www.UpstateSCapa.org</a:t>
            </a:r>
            <a:endParaRPr lang="en-US" sz="1400" b="1" dirty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400" dirty="0"/>
              <a:t>Event Date: September 10, 2026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400" dirty="0"/>
              <a:t>Location: Embassy Suites on </a:t>
            </a:r>
            <a:r>
              <a:rPr lang="en-US" sz="1400" dirty="0" err="1"/>
              <a:t>Verdae</a:t>
            </a:r>
            <a:endParaRPr lang="en-US" sz="1400" dirty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400" dirty="0"/>
              <a:t>Greenville SC</a:t>
            </a:r>
          </a:p>
        </p:txBody>
      </p:sp>
    </p:spTree>
    <p:extLst>
      <p:ext uri="{BB962C8B-B14F-4D97-AF65-F5344CB8AC3E}">
        <p14:creationId xmlns:p14="http://schemas.microsoft.com/office/powerpoint/2010/main" val="506362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</TotalTime>
  <Words>110</Words>
  <Application>Microsoft Office PowerPoint</Application>
  <PresentationFormat>Widescreen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Amasis MT Pro Black</vt:lpstr>
      <vt:lpstr>Aptos</vt:lpstr>
      <vt:lpstr>Aptos Display</vt:lpstr>
      <vt:lpstr>Arial</vt:lpstr>
      <vt:lpstr>Office Theme</vt:lpstr>
      <vt:lpstr>Upstate SC Payroll Association  Learn &amp; Earn Sponsorships Levels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Cyndi Bryson</dc:creator>
  <cp:lastModifiedBy>Cyndi Bryson</cp:lastModifiedBy>
  <cp:revision>10</cp:revision>
  <cp:lastPrinted>2026-03-04T19:43:54Z</cp:lastPrinted>
  <dcterms:created xsi:type="dcterms:W3CDTF">2026-02-25T20:01:31Z</dcterms:created>
  <dcterms:modified xsi:type="dcterms:W3CDTF">2026-03-06T17:58:28Z</dcterms:modified>
</cp:coreProperties>
</file>